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71" r:id="rId5"/>
    <p:sldId id="267" r:id="rId6"/>
    <p:sldId id="260" r:id="rId7"/>
    <p:sldId id="268" r:id="rId8"/>
    <p:sldId id="257" r:id="rId9"/>
    <p:sldId id="261" r:id="rId10"/>
    <p:sldId id="263" r:id="rId11"/>
    <p:sldId id="262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10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4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5F40-5E04-4742-8464-1386ED5EE3D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A5978-8F4A-4FF1-9926-784F30B258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3710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5F40-5E04-4742-8464-1386ED5EE3D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A5978-8F4A-4FF1-9926-784F30B258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7297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5F40-5E04-4742-8464-1386ED5EE3D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A5978-8F4A-4FF1-9926-784F30B258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5981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5F40-5E04-4742-8464-1386ED5EE3D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A5978-8F4A-4FF1-9926-784F30B258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2397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5F40-5E04-4742-8464-1386ED5EE3D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A5978-8F4A-4FF1-9926-784F30B258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9997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5F40-5E04-4742-8464-1386ED5EE3D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A5978-8F4A-4FF1-9926-784F30B258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5479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5F40-5E04-4742-8464-1386ED5EE3D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A5978-8F4A-4FF1-9926-784F30B258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2888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5F40-5E04-4742-8464-1386ED5EE3D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A5978-8F4A-4FF1-9926-784F30B258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1604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5F40-5E04-4742-8464-1386ED5EE3D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A5978-8F4A-4FF1-9926-784F30B258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3073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5F40-5E04-4742-8464-1386ED5EE3D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A5978-8F4A-4FF1-9926-784F30B258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0044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5F40-5E04-4742-8464-1386ED5EE3D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A5978-8F4A-4FF1-9926-784F30B258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2594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85F40-5E04-4742-8464-1386ED5EE3D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A5978-8F4A-4FF1-9926-784F30B258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1934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7.jpe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1\Pictures\профсоюз\2055641-3d1d48c43c646c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49" y="0"/>
            <a:ext cx="91587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1052736"/>
            <a:ext cx="849694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НАШ     ПРОФСОЮЗ</a:t>
            </a:r>
          </a:p>
          <a:p>
            <a:pPr algn="ctr"/>
            <a:endParaRPr lang="ru-RU" sz="4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Муниципальное бюджетное   общеобразовательное   учреждение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«Школа №8»  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Кировского района </a:t>
            </a:r>
            <a:r>
              <a:rPr lang="ru-RU" sz="4800" b="1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г.Казани</a:t>
            </a:r>
            <a:endParaRPr lang="ru-RU" sz="48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6448" y="286199"/>
            <a:ext cx="1512168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04270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C:\Users\1\Pictures\профсоюз\2055641-3d1d48c43c646c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0"/>
            <a:ext cx="91734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H:\профком\готовые\профсоюзная жизнь-фотоматериалы\IMG_20190417_1056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971669">
            <a:off x="5827527" y="3032612"/>
            <a:ext cx="2592288" cy="318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:\профком\готовые\профсоюзная жизнь-фотоматериалы\IMG_20190417_1055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63761">
            <a:off x="541380" y="3137850"/>
            <a:ext cx="2612112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H:\профком\готовые\профсоюзная жизнь-фотоматериалы\IMG_20190417_153639_BURST00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242"/>
          <a:stretch/>
        </p:blipFill>
        <p:spPr bwMode="auto">
          <a:xfrm rot="5400000">
            <a:off x="2971689" y="3715287"/>
            <a:ext cx="3038724" cy="275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:\профком\готовые\профсоюзная жизнь-фотоматериалы\IMG_20190926_09502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043395"/>
            <a:ext cx="3600400" cy="230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47437" y="188641"/>
            <a:ext cx="610894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191" y="295442"/>
            <a:ext cx="101123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1484784"/>
            <a:ext cx="27184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Принимаем активное участие в районных и городских  конкурсах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0518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C:\Users\1\Pictures\профсоюз\2055641-3d1d48c43c646c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H:\профком\готовые\профсоюзная жизнь-фотоматериалы\IMG-20170108-WA00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341" y="3284984"/>
            <a:ext cx="5524795" cy="32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:\профком\готовые\профсоюзная жизнь-фотоматериалы\IMG-20170221-WA000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132" t="8446" r="14749" b="13303"/>
          <a:stretch/>
        </p:blipFill>
        <p:spPr bwMode="auto">
          <a:xfrm>
            <a:off x="4788024" y="1484784"/>
            <a:ext cx="4085303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341" y="265658"/>
            <a:ext cx="101123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01735"/>
            <a:ext cx="5980113" cy="678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 descr="C:\Users\1\Pictures\для роо\профсоюз\IMG_889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379" b="17173"/>
          <a:stretch/>
        </p:blipFill>
        <p:spPr bwMode="auto">
          <a:xfrm>
            <a:off x="271341" y="1119733"/>
            <a:ext cx="4301496" cy="269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940152" y="4581128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 всегда радуют встречи с ветеранами 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063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875" y="0"/>
            <a:ext cx="9175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932" y="260648"/>
            <a:ext cx="101123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1" y="243187"/>
            <a:ext cx="5980113" cy="665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 descr="C:\Users\1\Pictures\я-учителя\D0k-ExgRmGg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62" r="9931"/>
          <a:stretch/>
        </p:blipFill>
        <p:spPr bwMode="auto">
          <a:xfrm>
            <a:off x="4716016" y="2502921"/>
            <a:ext cx="4176464" cy="2951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C:\Users\1\Pictures\санаторий-2019\IMG-20190722-WA003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324"/>
          <a:stretch/>
        </p:blipFill>
        <p:spPr bwMode="auto">
          <a:xfrm>
            <a:off x="2204503" y="1059632"/>
            <a:ext cx="2007457" cy="233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16016" y="551723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Отдыхать мы любим  вместе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1844824"/>
            <a:ext cx="1664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Санаторий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«Ливадия»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650" y="3645025"/>
            <a:ext cx="4258350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9918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600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006475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0185" y="221226"/>
            <a:ext cx="5980113" cy="834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 descr="H:\профком\slide-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8784976" cy="539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42363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25" name="Picture 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0648"/>
            <a:ext cx="6780213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3529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69184" y="1027075"/>
            <a:ext cx="6615184" cy="1321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09" y="260647"/>
            <a:ext cx="1006475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16685" y="340021"/>
            <a:ext cx="5980113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6" descr="H:\профком\img1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077" y="2348880"/>
            <a:ext cx="7620000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8544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 descr="H:\профком\готовые\профсоюзная жизнь-фотоматериалы\IMG-20171005-WA003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79" t="23629" r="12500"/>
          <a:stretch/>
        </p:blipFill>
        <p:spPr bwMode="auto">
          <a:xfrm>
            <a:off x="539552" y="1866496"/>
            <a:ext cx="7272808" cy="473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7344816" cy="1084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5" y="1417279"/>
            <a:ext cx="6052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 а м        в м е с т е      х  о  р  о  ш  о!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5007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Pictures\профсоюз\2055641-3d1d48c43c646c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153" y="1000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H:\профком\готовые\профсоюзная жизнь-фотоматериалы\IMG_20181005_12411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729" b="495"/>
          <a:stretch/>
        </p:blipFill>
        <p:spPr bwMode="auto">
          <a:xfrm rot="21150506">
            <a:off x="393549" y="1351868"/>
            <a:ext cx="4837204" cy="2898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:\профком\готовые\профсоюзная жизнь-фотоматериалы\IMG-20161004-WA000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439" t="11890"/>
          <a:stretch/>
        </p:blipFill>
        <p:spPr bwMode="auto">
          <a:xfrm>
            <a:off x="3655887" y="3717032"/>
            <a:ext cx="430393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8641"/>
            <a:ext cx="5980113" cy="833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210" y="268102"/>
            <a:ext cx="101123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20072" y="1961535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Добрые пожелания от депутатов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Международный День Учителя  и  в  Международный  женский День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9214" y="4630994"/>
            <a:ext cx="33166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скромный труд цены не знает,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с чем он не сравним!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все с любовью величают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 именем простым -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Учитель. </a:t>
            </a:r>
          </a:p>
        </p:txBody>
      </p:sp>
    </p:spTree>
    <p:extLst>
      <p:ext uri="{BB962C8B-B14F-4D97-AF65-F5344CB8AC3E}">
        <p14:creationId xmlns:p14="http://schemas.microsoft.com/office/powerpoint/2010/main" xmlns="" val="185989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72" y="-2728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H:\профком\готовые\профсоюзная жизнь-фотоматериалы\IMG-20170509-WA00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009680"/>
            <a:ext cx="3489543" cy="4561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:\профком\готовые\профсоюзная жизнь-фотоматериалы\IMG-20190509-WA008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5" y="1495425"/>
            <a:ext cx="3791745" cy="255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1" name="Рисунок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879" y="228600"/>
            <a:ext cx="1014727" cy="857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763688" y="316224"/>
            <a:ext cx="5904656" cy="7694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587375" algn="l"/>
                <a:tab pos="28352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587375" algn="l"/>
                <a:tab pos="28352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587375" algn="l"/>
                <a:tab pos="28352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587375" algn="l"/>
                <a:tab pos="28352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587375" algn="l"/>
                <a:tab pos="28352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587375" algn="l"/>
                <a:tab pos="28352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587375" algn="l"/>
                <a:tab pos="28352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587375" algn="l"/>
                <a:tab pos="28352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587375" algn="l"/>
                <a:tab pos="28352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7375" algn="l"/>
                <a:tab pos="2835275" algn="l"/>
              </a:tabLst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              </a:t>
            </a:r>
            <a:r>
              <a:rPr kumimoji="0" lang="ru-RU" alt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Первичная профсоюзная организация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7375" algn="l"/>
                <a:tab pos="2835275" algn="l"/>
              </a:tabLst>
            </a:pP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МБОУ «СРЕДНЯЯ ОБЩЕОБРАЗОВАТЕЛЬНАЯ ШКОЛА №8»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7375" algn="l"/>
                <a:tab pos="2835275" algn="l"/>
              </a:tabLst>
            </a:pPr>
            <a:r>
              <a:rPr kumimoji="0" lang="ru-RU" alt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Кировского района г. Казани РТ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4" name="Picture 10" descr="C:\Users\1\Pictures\для роо\профсоюз\IMG_199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5" y="3933056"/>
            <a:ext cx="3791745" cy="263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55976" y="1340768"/>
            <a:ext cx="4083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«Никто не забыт -  ничто не забыто!»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167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Pictures\профсоюз\2055641-3d1d48c43c646c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9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H:\профком\готовые\профсоюзная жизнь-фотоматериалы\IMG-20191005-WA01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45024"/>
            <a:ext cx="4079776" cy="295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:\профком\готовые\профсоюзная жизнь-фотоматериалы\IMG-20191005-WA01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220" y="1030090"/>
            <a:ext cx="5040560" cy="367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260649"/>
            <a:ext cx="60486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587375" algn="l"/>
                <a:tab pos="2835275" algn="l"/>
              </a:tabLst>
            </a:pPr>
            <a:r>
              <a:rPr lang="ru-RU" altLang="ru-RU" sz="1600" i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i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Первичная профсоюзная организация</a:t>
            </a:r>
            <a:endParaRPr lang="ru-RU" altLang="ru-RU" sz="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87375" algn="l"/>
                <a:tab pos="2835275" algn="l"/>
              </a:tabLst>
            </a:pPr>
            <a:r>
              <a:rPr lang="ru-RU" altLang="ru-RU" sz="1200" b="1" i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МБОУ «СРЕДНЯЯ ОБЩЕОБРАЗОВАТЕЛЬНАЯ ШКОЛА №8»</a:t>
            </a:r>
            <a:endParaRPr lang="ru-RU" altLang="ru-RU" sz="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87375" algn="l"/>
                <a:tab pos="2835275" algn="l"/>
              </a:tabLst>
            </a:pPr>
            <a:r>
              <a:rPr lang="ru-RU" altLang="ru-RU" sz="1600" b="1" i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Кировского района г. Казани РТ</a:t>
            </a:r>
            <a:endParaRPr lang="ru-RU" dirty="0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255548"/>
            <a:ext cx="101123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6220" y="4702496"/>
            <a:ext cx="45738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Душою красивы и очень добры,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Талантом сильны вы и сердцем щедры.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ваши идеи, мечты о прекрасном,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Уроки, затеи не будут напрасны!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к детям дорогу сумели найти,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Пусть ждут вас успехи на этом пути!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604144"/>
            <a:ext cx="3185542" cy="1824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34070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1\Pictures\профсоюз\2055641-3d1d48c43c646c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:\профком\готовые\профсоюзная жизнь-фотоматериалы\152908094584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682" t="12431" r="13721" b="13865"/>
          <a:stretch/>
        </p:blipFill>
        <p:spPr bwMode="auto">
          <a:xfrm>
            <a:off x="801092" y="3405162"/>
            <a:ext cx="2664296" cy="3165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474" y="220934"/>
            <a:ext cx="101123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4341" y="220934"/>
            <a:ext cx="5980437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 descr="H:\профком\готовые\профсоюзная жизнь-фотоматериалы\IMG-20180213-WA003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611" b="11247"/>
          <a:stretch/>
        </p:blipFill>
        <p:spPr bwMode="auto">
          <a:xfrm>
            <a:off x="4862346" y="3428999"/>
            <a:ext cx="2867365" cy="3165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Users\1\Pictures\я-учителя\IMG-20170412-WA004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6711" y="1075009"/>
            <a:ext cx="6001594" cy="263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65389" y="4005065"/>
            <a:ext cx="12506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любим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723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182</Words>
  <Application>Microsoft Office PowerPoint</Application>
  <PresentationFormat>Экран (4:3)</PresentationFormat>
  <Paragraphs>34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1</cp:lastModifiedBy>
  <cp:revision>24</cp:revision>
  <dcterms:created xsi:type="dcterms:W3CDTF">2019-09-29T17:43:39Z</dcterms:created>
  <dcterms:modified xsi:type="dcterms:W3CDTF">2019-12-02T12:02:45Z</dcterms:modified>
</cp:coreProperties>
</file>